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468" r:id="rId2"/>
    <p:sldId id="503" r:id="rId3"/>
    <p:sldId id="505" r:id="rId4"/>
    <p:sldId id="534" r:id="rId5"/>
    <p:sldId id="535" r:id="rId6"/>
    <p:sldId id="536" r:id="rId7"/>
    <p:sldId id="537" r:id="rId8"/>
    <p:sldId id="515" r:id="rId9"/>
    <p:sldId id="544" r:id="rId10"/>
    <p:sldId id="541" r:id="rId11"/>
    <p:sldId id="543" r:id="rId12"/>
    <p:sldId id="509" r:id="rId13"/>
    <p:sldId id="516" r:id="rId14"/>
    <p:sldId id="519" r:id="rId15"/>
    <p:sldId id="539" r:id="rId16"/>
    <p:sldId id="540" r:id="rId17"/>
    <p:sldId id="264" r:id="rId18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8AA00"/>
    <a:srgbClr val="766363"/>
    <a:srgbClr val="FFF5EA"/>
    <a:srgbClr val="00324D"/>
    <a:srgbClr val="FF6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15" autoAdjust="0"/>
    <p:restoredTop sz="92182" autoAdjust="0"/>
  </p:normalViewPr>
  <p:slideViewPr>
    <p:cSldViewPr snapToGrid="0">
      <p:cViewPr varScale="1">
        <p:scale>
          <a:sx n="73" d="100"/>
          <a:sy n="73" d="100"/>
        </p:scale>
        <p:origin x="498" y="7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97" d="100"/>
          <a:sy n="97" d="100"/>
        </p:scale>
        <p:origin x="5336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9999AFE6-721E-1D92-FFC0-72E02DBB97B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 dirty="0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BA598C0A-ECF9-B897-80D5-1AE7ABA3058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369B9F-131C-2846-AB8F-CEE154B4CAEB}" type="datetimeFigureOut">
              <a:rPr lang="es-CO" smtClean="0"/>
              <a:t>16/12/2025</a:t>
            </a:fld>
            <a:endParaRPr lang="es-CO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88F308B-0102-A0B4-9A23-E807C735E85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E7CACDD-5D14-572A-2591-609B03F1682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93070F-3F68-E043-9CC3-B53B4F22454C}" type="slidenum">
              <a:rPr lang="es-CO" smtClean="0"/>
              <a:t>‹Nº›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47004591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 dirty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60CB96-A603-FF42-AE46-F5F75F80A67B}" type="datetimeFigureOut">
              <a:rPr lang="es-CO" smtClean="0"/>
              <a:t>16/12/2025</a:t>
            </a:fld>
            <a:endParaRPr lang="es-CO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 dirty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06C58E-460D-4A4B-B0C2-1191B9D14FCB}" type="slidenum">
              <a:rPr lang="es-CO" smtClean="0"/>
              <a:t>‹Nº›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0213026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1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1789272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D10856-8EB1-96FA-9C23-FC781D6692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4CAACC2C-4DE8-941F-6216-8E703A73425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9C4AB087-270E-3BD2-3E2C-ACAA430E17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E2CC96A-0850-5698-0978-7A286D928E1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11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9186727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12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9987282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426246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182587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3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4582742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4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0456460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8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0559259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D6592F-DB2A-4B6E-891E-EC20846992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DB0B765B-652F-EB00-7F1E-49B5519D75A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30365557-77A7-DA26-2194-6AD1E33B5E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7682605-27B0-D6C4-954B-B1D0B93EB7D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9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017451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1493C8-0F00-E882-5DFE-6547063308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C5C97324-3166-9FEB-FFD2-86F96C436AD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1BD9F74D-D5CB-F320-9394-60A2243266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D0FC19C-8F06-5238-A745-7F5A7AFDA55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10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4813834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95260C-E8AD-B240-9481-5B2FE14A60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8F4960B-AC04-294C-9B8A-B10830EF5F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9F720DD-BA8F-C443-A59E-F0EEAF843A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16/12/2025</a:t>
            </a:fld>
            <a:endParaRPr lang="es-CO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9A1676A-B50F-4048-B9A0-67475225D0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0B408DD-191C-9940-B5DC-9B04378C8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3794502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C07BF5-7EFA-9943-8CEE-7006AC893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EFF53FB-B16B-7444-99CF-B7533C11E2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C9133D3-834D-0942-99DE-29F15E8DC4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16/12/2025</a:t>
            </a:fld>
            <a:endParaRPr lang="es-CO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A5A02E1-CB07-7943-ACA2-6FF8387D3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12BC7A9-2B5F-1841-91C8-9460E3E551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711478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7B25968F-984F-8BF4-4FF0-2432A9923EB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27833" y="317431"/>
            <a:ext cx="811391" cy="790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8285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5C11DF48-6A7C-3349-8650-2AA87E5D5E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95D61C96-3D9F-F745-A812-5EC81CEB48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3F61D3C-242D-F544-9883-3EEF515CE8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16/12/2025</a:t>
            </a:fld>
            <a:endParaRPr lang="es-CO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CAB2518-6961-A143-A5EE-C5606EBA48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86FEAD3-1533-7A45-8011-C0C84A1DC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3816216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Patrón de fondo&#10;&#10;Descripción generada automáticamente">
            <a:extLst>
              <a:ext uri="{FF2B5EF4-FFF2-40B4-BE49-F238E27FC236}">
                <a16:creationId xmlns:a16="http://schemas.microsoft.com/office/drawing/2014/main" id="{EDE1298D-A4F7-F1E4-F1B3-3D2F5117E04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69B39820-C822-5D71-439D-76D8E95C16E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4859" y="303050"/>
            <a:ext cx="855785" cy="833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3603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CE09D5-8681-04F4-0AD1-7206C3FF5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EB62C8D-42BE-8DF8-DDA7-6DDCB2389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16/12/2025</a:t>
            </a:fld>
            <a:endParaRPr lang="es-CO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19F9D5C3-AD35-C818-D069-AB2D8EBBEE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E106A169-E84D-2DE1-E7CC-7058F9C00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1456598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7DFF890D-F3AC-9928-32A3-F179DB21A0E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9469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817F6C-CDBB-234C-B00B-255C60E54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9743F10-0075-0F47-A0C2-0071CB2B38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AB4C6E2-1F45-C54F-A384-6BA60BB5E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16/12/2025</a:t>
            </a:fld>
            <a:endParaRPr lang="es-CO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F44B0E8-9C87-6C41-96F5-6419B50005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DD08979-815A-D443-B424-FB031F975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6422036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4B3E04-413C-394A-94BD-6FD1D56E1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2E8DEAC-948A-0F4A-9098-1EA5A30BE3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F0E9B39-9659-7747-851C-17A0C73C8B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16/12/2025</a:t>
            </a:fld>
            <a:endParaRPr lang="es-CO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990AE33-28EE-274E-8E15-02A1474831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EA1D99B-0619-1847-8509-03589920E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1303769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0119BB-39AA-4B48-BB60-3EE344FF2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8E8365F-8201-9D4B-85A4-E53E8819A8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674364B-4945-0A4D-A279-35519E3F46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868BFB1-0C38-A141-AB7B-22CD10FF3F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16/12/2025</a:t>
            </a:fld>
            <a:endParaRPr lang="es-CO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FF6516E-C104-3E4A-BC0F-DC137BD98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2C08597-16B2-3B42-B59A-8815DD747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1425473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44272C-3F8B-AF4A-82BE-E5BE9107D7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4B8DA00-E62A-A54E-BC50-AEBAAF2516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36E9F7D8-1A62-544F-A4E2-23A591854B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21895FC1-5F27-B640-81B9-33366BECB5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400D0329-F1AE-FE44-A7B4-B16B429A0C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5A80CE19-B065-6E4F-A207-999BBF94CA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16/12/2025</a:t>
            </a:fld>
            <a:endParaRPr lang="es-CO" dirty="0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299C46BF-4920-E443-B109-668969C5E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9C417FDA-D0D0-AD4C-9F49-6FFEC4BC6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169540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C92FB5-1F0C-DE4B-8A05-DE0792814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5AF7F14C-AA7D-3049-A400-4AC6EED537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16/12/2025</a:t>
            </a:fld>
            <a:endParaRPr lang="es-CO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746EF7E-3912-BF43-BEB6-49819D4EEF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9BD767C9-209C-E54C-90E7-5176E4464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8228511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77E92712-14E7-954C-8C23-33CD3DBD71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16/12/2025</a:t>
            </a:fld>
            <a:endParaRPr lang="es-CO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FD7BCE5F-F417-1247-9F26-F4B713468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0B4FC7D-A6BA-0840-87AD-C71B1896B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5416207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F2BE35-F0B5-DA4A-BE9E-AACFF26FF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E62C38B-5384-914E-829A-352266F70B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79E434B-6E01-8148-AB00-051DDD4020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E3E8B8D-7A8A-794B-83A8-6920142BBB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16/12/2025</a:t>
            </a:fld>
            <a:endParaRPr lang="es-CO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82F34C9-1A26-0B41-8AE3-21E599CC5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82100B2-B969-0340-BEE2-F5FE05353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697146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ADFDE3-8BDA-6F45-A442-3C2913AE52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C08B3433-597C-7E43-A088-A50E4434313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20DB791-C948-D149-A74A-0C0DFCA0B4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145138C-C370-6E42-902A-0DD2F4F614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16/12/2025</a:t>
            </a:fld>
            <a:endParaRPr lang="es-CO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A61561C-CA9F-0943-8A3E-60233368C6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7B72CA4-FB9F-FB4B-8159-119C3846C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0695029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C6EFFBE1-33C9-1D48-A916-7535B68EC6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778E02A-26CF-6C46-A280-67C4AA0551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CE7CDF9-2DDE-C04D-A9B9-78F138A1C3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986248-06F7-A441-A47A-264EBD310E11}" type="datetimeFigureOut">
              <a:rPr lang="es-CO" smtClean="0"/>
              <a:t>16/12/2025</a:t>
            </a:fld>
            <a:endParaRPr lang="es-CO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67570B4-267C-034E-B58B-04C03C9E55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041693D-7DB1-1144-97E3-85753EC9A0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15DF6-230E-2E43-B847-68755106EC6D}" type="slidenum">
              <a:rPr lang="es-CO" smtClean="0"/>
              <a:t>‹Nº›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0626094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62" r:id="rId11"/>
    <p:sldLayoutId id="2147483659" r:id="rId12"/>
    <p:sldLayoutId id="2147483663" r:id="rId13"/>
    <p:sldLayoutId id="2147483675" r:id="rId14"/>
    <p:sldLayoutId id="2147483673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jpeg"/><Relationship Id="rId3" Type="http://schemas.openxmlformats.org/officeDocument/2006/relationships/image" Target="../media/image32.jpeg"/><Relationship Id="rId7" Type="http://schemas.openxmlformats.org/officeDocument/2006/relationships/image" Target="../media/image36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5.jpeg"/><Relationship Id="rId5" Type="http://schemas.openxmlformats.org/officeDocument/2006/relationships/image" Target="../media/image34.jpeg"/><Relationship Id="rId4" Type="http://schemas.openxmlformats.org/officeDocument/2006/relationships/image" Target="../media/image33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/>
          <p:cNvSpPr txBox="1"/>
          <p:nvPr/>
        </p:nvSpPr>
        <p:spPr>
          <a:xfrm>
            <a:off x="2347776" y="2551837"/>
            <a:ext cx="749644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5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Security Log System (S.L.S)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60E8C061-6A3F-486C-8202-0CF37DAAE0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7307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O" altLang="es-CO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O" altLang="es-CO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s-CO" altLang="es-CO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s-CO" altLang="es-CO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9616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CBB4D0-87DC-152F-A5EC-843A858369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2FF6094-B639-3E75-B008-08898283DD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</p:spPr>
        <p:txBody>
          <a:bodyPr>
            <a:normAutofit/>
          </a:bodyPr>
          <a:lstStyle/>
          <a:p>
            <a:r>
              <a:rPr lang="es-MX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Costos</a:t>
            </a:r>
            <a:endParaRPr lang="es-CO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F26C29F4-3409-E2BC-AEEB-823D1D0A5104}"/>
              </a:ext>
            </a:extLst>
          </p:cNvPr>
          <p:cNvSpPr txBox="1"/>
          <p:nvPr/>
        </p:nvSpPr>
        <p:spPr>
          <a:xfrm>
            <a:off x="456235" y="1462563"/>
            <a:ext cx="4627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/>
              <a:t>NÓMINA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729" y="1780945"/>
            <a:ext cx="11050542" cy="329611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729" y="5202458"/>
            <a:ext cx="2486372" cy="1390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75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00EA1D-D2EC-96D3-3B91-9435EAC123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30CD87-D432-F001-3B92-7E7D4E21A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</p:spPr>
        <p:txBody>
          <a:bodyPr>
            <a:normAutofit/>
          </a:bodyPr>
          <a:lstStyle/>
          <a:p>
            <a:r>
              <a:rPr lang="es-MX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Costos</a:t>
            </a:r>
            <a:endParaRPr lang="es-CO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F72FAC81-C737-648B-DB92-12EB5CEBEAB2}"/>
              </a:ext>
            </a:extLst>
          </p:cNvPr>
          <p:cNvSpPr txBox="1"/>
          <p:nvPr/>
        </p:nvSpPr>
        <p:spPr>
          <a:xfrm>
            <a:off x="456235" y="1462563"/>
            <a:ext cx="4627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/>
              <a:t>RIEGOS</a:t>
            </a:r>
          </a:p>
        </p:txBody>
      </p:sp>
      <p:pic>
        <p:nvPicPr>
          <p:cNvPr id="5" name="Imagen 4" descr="Tabla&#10;&#10;El contenido generado por IA puede ser incorrecto.">
            <a:extLst>
              <a:ext uri="{FF2B5EF4-FFF2-40B4-BE49-F238E27FC236}">
                <a16:creationId xmlns:a16="http://schemas.microsoft.com/office/drawing/2014/main" id="{C171AAAE-B5FB-2646-2F68-57445D8FB0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234" y="1817188"/>
            <a:ext cx="9345491" cy="1645684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95F26148-DCA2-BB01-6B47-F4889B22DFC8}"/>
              </a:ext>
            </a:extLst>
          </p:cNvPr>
          <p:cNvSpPr txBox="1"/>
          <p:nvPr/>
        </p:nvSpPr>
        <p:spPr>
          <a:xfrm>
            <a:off x="456235" y="3752900"/>
            <a:ext cx="4627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/>
              <a:t>SUPUESTOS</a:t>
            </a:r>
          </a:p>
        </p:txBody>
      </p:sp>
      <p:pic>
        <p:nvPicPr>
          <p:cNvPr id="13" name="Imagen 12" descr="Tabla&#10;&#10;El contenido generado por IA puede ser incorrecto.">
            <a:extLst>
              <a:ext uri="{FF2B5EF4-FFF2-40B4-BE49-F238E27FC236}">
                <a16:creationId xmlns:a16="http://schemas.microsoft.com/office/drawing/2014/main" id="{62480EC1-23AD-3B97-85F3-709B574C3D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234" y="4138975"/>
            <a:ext cx="5005037" cy="2138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284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C1D880-FC17-3789-2435-5FF7492EA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236" y="110481"/>
            <a:ext cx="8091416" cy="1325563"/>
          </a:xfrm>
        </p:spPr>
        <p:txBody>
          <a:bodyPr>
            <a:normAutofit/>
          </a:bodyPr>
          <a:lstStyle/>
          <a:p>
            <a:r>
              <a:rPr lang="es-E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Matriz de proveedores</a:t>
            </a:r>
            <a:endParaRPr lang="es-CO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B54137B1-3176-4A31-9DE1-FE846BFA8F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993" y="2621056"/>
            <a:ext cx="11310014" cy="3524969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C642677A-3A79-484F-B42D-0D4B9881B585}"/>
              </a:ext>
            </a:extLst>
          </p:cNvPr>
          <p:cNvSpPr txBox="1"/>
          <p:nvPr/>
        </p:nvSpPr>
        <p:spPr>
          <a:xfrm>
            <a:off x="440993" y="1766940"/>
            <a:ext cx="46963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Pistola Código de barras</a:t>
            </a:r>
          </a:p>
        </p:txBody>
      </p:sp>
    </p:spTree>
    <p:extLst>
      <p:ext uri="{BB962C8B-B14F-4D97-AF65-F5344CB8AC3E}">
        <p14:creationId xmlns:p14="http://schemas.microsoft.com/office/powerpoint/2010/main" val="4205288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C1D880-FC17-3789-2435-5FF7492EA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236" y="110481"/>
            <a:ext cx="8091416" cy="1325563"/>
          </a:xfrm>
        </p:spPr>
        <p:txBody>
          <a:bodyPr>
            <a:normAutofit/>
          </a:bodyPr>
          <a:lstStyle/>
          <a:p>
            <a:r>
              <a:rPr lang="es-MX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Matriz de proveedores</a:t>
            </a:r>
            <a:endParaRPr lang="es-CO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456236" y="1787624"/>
            <a:ext cx="18157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Impresora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634755F7-07D6-43D1-99F2-2AAB43FFB4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993" y="2662424"/>
            <a:ext cx="11310014" cy="3230168"/>
          </a:xfrm>
          <a:prstGeom prst="rect">
            <a:avLst/>
          </a:prstGeom>
          <a:ln w="31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35200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C1D880-FC17-3789-2435-5FF7492EA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236" y="110481"/>
            <a:ext cx="8091416" cy="1325563"/>
          </a:xfrm>
        </p:spPr>
        <p:txBody>
          <a:bodyPr>
            <a:normAutofit/>
          </a:bodyPr>
          <a:lstStyle/>
          <a:p>
            <a:r>
              <a:rPr lang="es-MX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Diagrama de clases</a:t>
            </a:r>
            <a:endParaRPr lang="es-CO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Imagen 5" descr="Diagrama&#10;&#10;El contenido generado por IA puede ser incorrecto.">
            <a:extLst>
              <a:ext uri="{FF2B5EF4-FFF2-40B4-BE49-F238E27FC236}">
                <a16:creationId xmlns:a16="http://schemas.microsoft.com/office/drawing/2014/main" id="{5E35BB1F-79F4-99CE-2EE3-B97E240FD0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564" y="1603232"/>
            <a:ext cx="10170872" cy="5254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031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C1D880-FC17-3789-2435-5FF7492EA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236" y="110481"/>
            <a:ext cx="8091416" cy="1325563"/>
          </a:xfrm>
        </p:spPr>
        <p:txBody>
          <a:bodyPr>
            <a:normAutofit/>
          </a:bodyPr>
          <a:lstStyle/>
          <a:p>
            <a:r>
              <a:rPr lang="es-MX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Diagrama de Despliegue</a:t>
            </a:r>
            <a:endParaRPr lang="es-CO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Imagen 3" descr="Diagrama&#10;&#10;El contenido generado por IA puede ser incorrecto.">
            <a:extLst>
              <a:ext uri="{FF2B5EF4-FFF2-40B4-BE49-F238E27FC236}">
                <a16:creationId xmlns:a16="http://schemas.microsoft.com/office/drawing/2014/main" id="{4286B71A-9DEC-9E69-8432-F64447F82E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4669" y="1484170"/>
            <a:ext cx="7682661" cy="5373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736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C1D880-FC17-3789-2435-5FF7492EA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236" y="110481"/>
            <a:ext cx="8091416" cy="1325563"/>
          </a:xfrm>
        </p:spPr>
        <p:txBody>
          <a:bodyPr>
            <a:normAutofit/>
          </a:bodyPr>
          <a:lstStyle/>
          <a:p>
            <a:r>
              <a:rPr lang="es-MX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Prototipo navegable</a:t>
            </a:r>
            <a:endParaRPr lang="es-CO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781" y="1918644"/>
            <a:ext cx="4204665" cy="2102002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5564" y="1918644"/>
            <a:ext cx="4335294" cy="2106474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7094" y="1918644"/>
            <a:ext cx="3016860" cy="2106474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386" y="4432355"/>
            <a:ext cx="4139150" cy="2119622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3559" y="4467686"/>
            <a:ext cx="4219303" cy="2048959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3885" y="4471961"/>
            <a:ext cx="3040067" cy="2044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356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Imagen que contiene Interfaz de usuario gráfica&#10;&#10;Descripción generada automáticamente">
            <a:extLst>
              <a:ext uri="{FF2B5EF4-FFF2-40B4-BE49-F238E27FC236}">
                <a16:creationId xmlns:a16="http://schemas.microsoft.com/office/drawing/2014/main" id="{A01EB75E-8874-42DD-11A3-2D5CA1D238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220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B78A6207-2D79-A9F8-E09D-30C60C0067DF}"/>
              </a:ext>
            </a:extLst>
          </p:cNvPr>
          <p:cNvSpPr txBox="1"/>
          <p:nvPr/>
        </p:nvSpPr>
        <p:spPr>
          <a:xfrm>
            <a:off x="3845651" y="1655983"/>
            <a:ext cx="480131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O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Integrantes</a:t>
            </a:r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7093B0CC-07FB-12E7-E7C8-581324B7AF33}"/>
              </a:ext>
            </a:extLst>
          </p:cNvPr>
          <p:cNvCxnSpPr>
            <a:cxnSpLocks/>
          </p:cNvCxnSpPr>
          <p:nvPr/>
        </p:nvCxnSpPr>
        <p:spPr>
          <a:xfrm flipV="1">
            <a:off x="4616128" y="3022541"/>
            <a:ext cx="2959743" cy="1485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uadroTexto 7">
            <a:extLst>
              <a:ext uri="{FF2B5EF4-FFF2-40B4-BE49-F238E27FC236}">
                <a16:creationId xmlns:a16="http://schemas.microsoft.com/office/drawing/2014/main" id="{9FA07BD2-A8DB-FF10-1E30-572887632351}"/>
              </a:ext>
            </a:extLst>
          </p:cNvPr>
          <p:cNvSpPr txBox="1"/>
          <p:nvPr/>
        </p:nvSpPr>
        <p:spPr>
          <a:xfrm>
            <a:off x="4064812" y="3835459"/>
            <a:ext cx="40623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Mauricio Jose Urdaneta Lobatón</a:t>
            </a:r>
            <a:endParaRPr lang="es-CO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  <a:p>
            <a:pPr algn="ctr"/>
            <a:r>
              <a:rPr lang="es-CO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Freddy</a:t>
            </a:r>
            <a:r>
              <a:rPr lang="es-CO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 Jose Carrillo Pumar</a:t>
            </a:r>
          </a:p>
          <a:p>
            <a:pPr algn="ctr"/>
            <a:r>
              <a:rPr lang="es-CO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María Luisa Fernanda López Bravo</a:t>
            </a:r>
          </a:p>
          <a:p>
            <a:pPr algn="ctr"/>
            <a:r>
              <a:rPr lang="es-CO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Daniel Esteban Galindo Patiño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2F385990-7F30-A8ED-0FEA-F8EAC01BD49D}"/>
              </a:ext>
            </a:extLst>
          </p:cNvPr>
          <p:cNvSpPr txBox="1"/>
          <p:nvPr/>
        </p:nvSpPr>
        <p:spPr>
          <a:xfrm>
            <a:off x="1219197" y="5873951"/>
            <a:ext cx="100542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Servicio Nacional de Aprendizaje –SENA, Centro de Electricidad Electrónica y Telecomunicaciones</a:t>
            </a:r>
          </a:p>
          <a:p>
            <a:pPr algn="ctr"/>
            <a:r>
              <a:rPr lang="es-E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Técnico en Programación de Software - TPS, Tercer-Trimestre</a:t>
            </a:r>
          </a:p>
          <a:p>
            <a:pPr algn="ctr"/>
            <a:r>
              <a:rPr lang="es-E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Instructor José Omar Calderón </a:t>
            </a:r>
          </a:p>
          <a:p>
            <a:pPr algn="ctr"/>
            <a:r>
              <a:rPr lang="es-E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Bogotá, 26 de junio de 2024</a:t>
            </a:r>
            <a:endParaRPr lang="es-CO" sz="1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0787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C1D880-FC17-3789-2435-5FF7492EA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</p:spPr>
        <p:txBody>
          <a:bodyPr>
            <a:normAutofit/>
          </a:bodyPr>
          <a:lstStyle/>
          <a:p>
            <a:r>
              <a:rPr lang="es-MX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Ficha Técnica</a:t>
            </a:r>
            <a:endParaRPr lang="es-CO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8813DE2-6F07-4304-9758-842AE1C8EF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86" t="-702" r="213" b="1386"/>
          <a:stretch/>
        </p:blipFill>
        <p:spPr>
          <a:xfrm>
            <a:off x="1866899" y="2006600"/>
            <a:ext cx="8458201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109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C1D880-FC17-3789-2435-5FF7492EA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</p:spPr>
        <p:txBody>
          <a:bodyPr>
            <a:normAutofit/>
          </a:bodyPr>
          <a:lstStyle/>
          <a:p>
            <a:r>
              <a:rPr lang="es-MX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Ficha Técnica</a:t>
            </a:r>
            <a:endParaRPr lang="es-CO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AE88507-52A3-46DF-8871-B4DE8CADE1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11" b="423"/>
          <a:stretch/>
        </p:blipFill>
        <p:spPr>
          <a:xfrm>
            <a:off x="1866309" y="2176878"/>
            <a:ext cx="8459381" cy="4157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16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C1D880-FC17-3789-2435-5FF7492EA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</p:spPr>
        <p:txBody>
          <a:bodyPr>
            <a:normAutofit/>
          </a:bodyPr>
          <a:lstStyle/>
          <a:p>
            <a:r>
              <a:rPr lang="es-MX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Ficha Técnica</a:t>
            </a:r>
            <a:endParaRPr lang="es-CO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519B6BE2-1984-4AFD-A1BC-53CB7A161D9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80" r="344" b="693"/>
          <a:stretch/>
        </p:blipFill>
        <p:spPr>
          <a:xfrm>
            <a:off x="1871366" y="2679701"/>
            <a:ext cx="8449267" cy="3297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221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C1D880-FC17-3789-2435-5FF7492EA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</p:spPr>
        <p:txBody>
          <a:bodyPr>
            <a:normAutofit/>
          </a:bodyPr>
          <a:lstStyle/>
          <a:p>
            <a:r>
              <a:rPr lang="es-MX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Ficha Técnica</a:t>
            </a:r>
            <a:endParaRPr lang="es-CO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8DD43335-043D-4835-AF98-C2ECA2BC25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7182" y="1640503"/>
            <a:ext cx="5537636" cy="709088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C91308FF-44C4-4367-A147-425662E0B1F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50" t="3786" r="633" b="2241"/>
          <a:stretch/>
        </p:blipFill>
        <p:spPr>
          <a:xfrm>
            <a:off x="3327182" y="2473203"/>
            <a:ext cx="5537636" cy="1547952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5E6B8BD2-FA1F-493C-A1FC-6730D497BE0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96" t="2080" r="745" b="2099"/>
          <a:stretch/>
        </p:blipFill>
        <p:spPr>
          <a:xfrm>
            <a:off x="3327182" y="4142564"/>
            <a:ext cx="5537636" cy="1956723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5AAAB930-0BEF-41B2-8E56-829D52AFC77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54" t="8616" r="774" b="15839"/>
          <a:stretch/>
        </p:blipFill>
        <p:spPr>
          <a:xfrm>
            <a:off x="3327182" y="6220696"/>
            <a:ext cx="5537636" cy="379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476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C1D880-FC17-3789-2435-5FF7492EA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</p:spPr>
        <p:txBody>
          <a:bodyPr>
            <a:normAutofit/>
          </a:bodyPr>
          <a:lstStyle/>
          <a:p>
            <a:r>
              <a:rPr lang="es-MX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Ficha Técnica</a:t>
            </a:r>
            <a:endParaRPr lang="es-CO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04317CB9-C3F4-4C00-8879-2D6445223F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86" t="4449" r="891" b="5562"/>
          <a:stretch/>
        </p:blipFill>
        <p:spPr>
          <a:xfrm>
            <a:off x="2994025" y="1802088"/>
            <a:ext cx="6203950" cy="771525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4C230830-9215-4D52-8AFA-8DDE6EE2E0E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12" t="1539" r="816" b="1788"/>
          <a:stretch/>
        </p:blipFill>
        <p:spPr>
          <a:xfrm>
            <a:off x="906810" y="2974588"/>
            <a:ext cx="6203950" cy="2689224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13AB38A1-B7B7-47BD-B5D5-31E806C303B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3646" t="641" r="709" b="1044"/>
          <a:stretch/>
        </p:blipFill>
        <p:spPr>
          <a:xfrm>
            <a:off x="7164040" y="2957122"/>
            <a:ext cx="4121150" cy="270669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8A2CFC34-16C3-44DD-9729-5259E3A253E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87" t="14555" r="613" b="7844"/>
          <a:stretch/>
        </p:blipFill>
        <p:spPr>
          <a:xfrm>
            <a:off x="2985293" y="5995115"/>
            <a:ext cx="6221413" cy="49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507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C1D880-FC17-3789-2435-5FF7492EA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</p:spPr>
        <p:txBody>
          <a:bodyPr>
            <a:normAutofit/>
          </a:bodyPr>
          <a:lstStyle/>
          <a:p>
            <a:r>
              <a:rPr lang="es-MX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Costos</a:t>
            </a:r>
            <a:endParaRPr lang="es-CO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Imagen 8" descr="Tabla&#10;&#10;El contenido generado por IA puede ser incorrecto.">
            <a:extLst>
              <a:ext uri="{FF2B5EF4-FFF2-40B4-BE49-F238E27FC236}">
                <a16:creationId xmlns:a16="http://schemas.microsoft.com/office/drawing/2014/main" id="{D9B60D5C-3E1E-A651-B14B-CB42E12901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099" y="1981244"/>
            <a:ext cx="6769059" cy="1325562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4B094831-23E1-AE24-D22F-4F341F62EA13}"/>
              </a:ext>
            </a:extLst>
          </p:cNvPr>
          <p:cNvSpPr txBox="1"/>
          <p:nvPr/>
        </p:nvSpPr>
        <p:spPr>
          <a:xfrm>
            <a:off x="293099" y="1462563"/>
            <a:ext cx="4627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/>
              <a:t>RESUMEN EJECUTIVO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CDA6CB2C-D409-8770-78E6-E0088B0AEE74}"/>
              </a:ext>
            </a:extLst>
          </p:cNvPr>
          <p:cNvSpPr txBox="1"/>
          <p:nvPr/>
        </p:nvSpPr>
        <p:spPr>
          <a:xfrm>
            <a:off x="293099" y="3668153"/>
            <a:ext cx="4511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/>
              <a:t>PERSONAL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099" y="4037484"/>
            <a:ext cx="10909724" cy="1109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909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458505-980D-EE20-C7CB-FDE07E3E8A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A3E806-2F9F-B73F-BFFE-D2B6EA7F6B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</p:spPr>
        <p:txBody>
          <a:bodyPr>
            <a:normAutofit/>
          </a:bodyPr>
          <a:lstStyle/>
          <a:p>
            <a:r>
              <a:rPr lang="es-MX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Costos</a:t>
            </a:r>
            <a:endParaRPr lang="es-CO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Imagen 10" descr="Interfaz de usuario gráfica, Texto, Aplicación, Correo electrónico&#10;&#10;El contenido generado por IA puede ser incorrecto.">
            <a:extLst>
              <a:ext uri="{FF2B5EF4-FFF2-40B4-BE49-F238E27FC236}">
                <a16:creationId xmlns:a16="http://schemas.microsoft.com/office/drawing/2014/main" id="{1865C8D2-7D84-5322-FE1C-D88B3AAD7E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4646" y="1501758"/>
            <a:ext cx="9765301" cy="1436856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A7D7666F-C938-7E1E-14D6-318EAF590826}"/>
              </a:ext>
            </a:extLst>
          </p:cNvPr>
          <p:cNvSpPr txBox="1"/>
          <p:nvPr/>
        </p:nvSpPr>
        <p:spPr>
          <a:xfrm>
            <a:off x="456236" y="3486897"/>
            <a:ext cx="4627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/>
              <a:t>OPEX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C9C12E25-1FFA-9F33-C2DE-2298D03AAF39}"/>
              </a:ext>
            </a:extLst>
          </p:cNvPr>
          <p:cNvSpPr txBox="1"/>
          <p:nvPr/>
        </p:nvSpPr>
        <p:spPr>
          <a:xfrm>
            <a:off x="408541" y="1934993"/>
            <a:ext cx="4511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/>
              <a:t>CAPEX</a:t>
            </a:r>
          </a:p>
        </p:txBody>
      </p:sp>
      <p:pic>
        <p:nvPicPr>
          <p:cNvPr id="3" name="Imagen 2" descr="Tabla&#10;&#10;El contenido generado por IA puede ser incorrecto.">
            <a:extLst>
              <a:ext uri="{FF2B5EF4-FFF2-40B4-BE49-F238E27FC236}">
                <a16:creationId xmlns:a16="http://schemas.microsoft.com/office/drawing/2014/main" id="{2DD6D374-C8E2-154C-C114-856BA15B6A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4646" y="3004328"/>
            <a:ext cx="8670013" cy="1433389"/>
          </a:xfrm>
          <a:prstGeom prst="rect">
            <a:avLst/>
          </a:prstGeom>
        </p:spPr>
      </p:pic>
      <p:pic>
        <p:nvPicPr>
          <p:cNvPr id="5" name="Imagen 4" descr="Gráfico, Gráfico circular&#10;&#10;El contenido generado por IA puede ser incorrecto.">
            <a:extLst>
              <a:ext uri="{FF2B5EF4-FFF2-40B4-BE49-F238E27FC236}">
                <a16:creationId xmlns:a16="http://schemas.microsoft.com/office/drawing/2014/main" id="{2C4685E8-54DE-3949-7E29-81056926DC8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8446" b="7199"/>
          <a:stretch>
            <a:fillRect/>
          </a:stretch>
        </p:blipFill>
        <p:spPr>
          <a:xfrm>
            <a:off x="2124646" y="4626591"/>
            <a:ext cx="3971354" cy="2231409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FE815FDE-C1F1-87CD-F930-436FFAFFBE5A}"/>
              </a:ext>
            </a:extLst>
          </p:cNvPr>
          <p:cNvSpPr txBox="1"/>
          <p:nvPr/>
        </p:nvSpPr>
        <p:spPr>
          <a:xfrm>
            <a:off x="456236" y="5365073"/>
            <a:ext cx="4627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/>
              <a:t>GRAFICO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1EEBFF8F-2232-655B-06BD-0C3D24FB96D7}"/>
              </a:ext>
            </a:extLst>
          </p:cNvPr>
          <p:cNvSpPr txBox="1"/>
          <p:nvPr/>
        </p:nvSpPr>
        <p:spPr>
          <a:xfrm>
            <a:off x="6344592" y="4626591"/>
            <a:ext cx="4627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/>
              <a:t>GASTOS TOTALES OPEX</a:t>
            </a:r>
          </a:p>
        </p:txBody>
      </p:sp>
      <p:pic>
        <p:nvPicPr>
          <p:cNvPr id="10" name="Imagen 9" descr="Gráfico, Gráfico de barras, Gráfico en cascada&#10;&#10;El contenido generado por IA puede ser incorrecto.">
            <a:extLst>
              <a:ext uri="{FF2B5EF4-FFF2-40B4-BE49-F238E27FC236}">
                <a16:creationId xmlns:a16="http://schemas.microsoft.com/office/drawing/2014/main" id="{8E72E6AF-61C5-EF0D-AA83-2923835D30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44592" y="5033711"/>
            <a:ext cx="3866519" cy="171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627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8101</TotalTime>
  <Words>110</Words>
  <Application>Microsoft Office PowerPoint</Application>
  <PresentationFormat>Panorámica</PresentationFormat>
  <Paragraphs>45</Paragraphs>
  <Slides>17</Slides>
  <Notes>15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17</vt:i4>
      </vt:variant>
    </vt:vector>
  </HeadingPairs>
  <TitlesOfParts>
    <vt:vector size="22" baseType="lpstr">
      <vt:lpstr>Arial</vt:lpstr>
      <vt:lpstr>Calibri</vt:lpstr>
      <vt:lpstr>Calibri Light</vt:lpstr>
      <vt:lpstr>Georgia</vt:lpstr>
      <vt:lpstr>Tema de Office</vt:lpstr>
      <vt:lpstr>Presentación de PowerPoint</vt:lpstr>
      <vt:lpstr>Presentación de PowerPoint</vt:lpstr>
      <vt:lpstr>Ficha Técnica</vt:lpstr>
      <vt:lpstr>Ficha Técnica</vt:lpstr>
      <vt:lpstr>Ficha Técnica</vt:lpstr>
      <vt:lpstr>Ficha Técnica</vt:lpstr>
      <vt:lpstr>Ficha Técnica</vt:lpstr>
      <vt:lpstr>Costos</vt:lpstr>
      <vt:lpstr>Costos</vt:lpstr>
      <vt:lpstr>Costos</vt:lpstr>
      <vt:lpstr>Costos</vt:lpstr>
      <vt:lpstr>Matriz de proveedores</vt:lpstr>
      <vt:lpstr>Matriz de proveedores</vt:lpstr>
      <vt:lpstr>Diagrama de clases</vt:lpstr>
      <vt:lpstr>Diagrama de Despliegue</vt:lpstr>
      <vt:lpstr>Prototipo navegable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Jorge Enrique Pedraza Sanchez</dc:creator>
  <cp:lastModifiedBy>USUARIO</cp:lastModifiedBy>
  <cp:revision>162</cp:revision>
  <dcterms:created xsi:type="dcterms:W3CDTF">2020-10-01T23:51:28Z</dcterms:created>
  <dcterms:modified xsi:type="dcterms:W3CDTF">2025-12-17T03:04:55Z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299739c-ad3d-4908-806e-4d91151a6e13_Enabled">
    <vt:lpwstr>true</vt:lpwstr>
  </property>
  <property fmtid="{D5CDD505-2E9C-101B-9397-08002B2CF9AE}" pid="3" name="MSIP_Label_1299739c-ad3d-4908-806e-4d91151a6e13_Method">
    <vt:lpwstr>Standard</vt:lpwstr>
  </property>
  <property fmtid="{D5CDD505-2E9C-101B-9397-08002B2CF9AE}" pid="4" name="MSIP_Label_1299739c-ad3d-4908-806e-4d91151a6e13_Name">
    <vt:lpwstr>All Employees (Unrestricted)</vt:lpwstr>
  </property>
  <property fmtid="{D5CDD505-2E9C-101B-9397-08002B2CF9AE}" pid="5" name="MSIP_Label_1299739c-ad3d-4908-806e-4d91151a6e13_SiteId">
    <vt:lpwstr>cbc2c381-2f2e-4d93-91d1-506c9316ace7</vt:lpwstr>
  </property>
  <property fmtid="{D5CDD505-2E9C-101B-9397-08002B2CF9AE}" pid="6" name="MSIP_Label_1299739c-ad3d-4908-806e-4d91151a6e13_ContentBits">
    <vt:lpwstr>0</vt:lpwstr>
  </property>
  <property fmtid="{D5CDD505-2E9C-101B-9397-08002B2CF9AE}" pid="7" name="MSIP_Label_1299739c-ad3d-4908-806e-4d91151a6e13_SetDate">
    <vt:lpwstr>2022-08-12T19:17:55Z</vt:lpwstr>
  </property>
  <property fmtid="{D5CDD505-2E9C-101B-9397-08002B2CF9AE}" pid="8" name="MSIP_Label_1299739c-ad3d-4908-806e-4d91151a6e13_ActionId">
    <vt:lpwstr>8c6bc714-34a9-4b82-914e-50b1377a2da4</vt:lpwstr>
  </property>
</Properties>
</file>